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C972B5-7F51-4953-85B3-674109E68A8E}" v="1" dt="2024-04-23T01:20:04.0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95" d="100"/>
          <a:sy n="95" d="100"/>
        </p:scale>
        <p:origin x="2748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鎌田 慎（和同産業）" userId="5ec69f9e-6af5-433a-9588-5a7b4650db7f" providerId="ADAL" clId="{F8C972B5-7F51-4953-85B3-674109E68A8E}"/>
    <pc:docChg chg="addSld modSld">
      <pc:chgData name="鎌田 慎（和同産業）" userId="5ec69f9e-6af5-433a-9588-5a7b4650db7f" providerId="ADAL" clId="{F8C972B5-7F51-4953-85B3-674109E68A8E}" dt="2024-04-23T01:20:16.444" v="3" actId="14100"/>
      <pc:docMkLst>
        <pc:docMk/>
      </pc:docMkLst>
      <pc:sldChg chg="addSp modSp new mod">
        <pc:chgData name="鎌田 慎（和同産業）" userId="5ec69f9e-6af5-433a-9588-5a7b4650db7f" providerId="ADAL" clId="{F8C972B5-7F51-4953-85B3-674109E68A8E}" dt="2024-04-23T01:20:16.444" v="3" actId="14100"/>
        <pc:sldMkLst>
          <pc:docMk/>
          <pc:sldMk cId="4223495241" sldId="256"/>
        </pc:sldMkLst>
        <pc:picChg chg="add mod">
          <ac:chgData name="鎌田 慎（和同産業）" userId="5ec69f9e-6af5-433a-9588-5a7b4650db7f" providerId="ADAL" clId="{F8C972B5-7F51-4953-85B3-674109E68A8E}" dt="2024-04-23T01:20:16.444" v="3" actId="14100"/>
          <ac:picMkLst>
            <pc:docMk/>
            <pc:sldMk cId="4223495241" sldId="256"/>
            <ac:picMk id="5" creationId="{5D3E650C-7EE8-C243-284E-D8E690D480A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F0564-895B-4E77-AECE-3DAC711136F4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A00D-12E5-4733-B5DE-5913D2175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8457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F0564-895B-4E77-AECE-3DAC711136F4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A00D-12E5-4733-B5DE-5913D2175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248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F0564-895B-4E77-AECE-3DAC711136F4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A00D-12E5-4733-B5DE-5913D2175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408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F0564-895B-4E77-AECE-3DAC711136F4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A00D-12E5-4733-B5DE-5913D2175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4350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F0564-895B-4E77-AECE-3DAC711136F4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A00D-12E5-4733-B5DE-5913D2175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9621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F0564-895B-4E77-AECE-3DAC711136F4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A00D-12E5-4733-B5DE-5913D2175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844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F0564-895B-4E77-AECE-3DAC711136F4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A00D-12E5-4733-B5DE-5913D2175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8463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F0564-895B-4E77-AECE-3DAC711136F4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A00D-12E5-4733-B5DE-5913D2175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3462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F0564-895B-4E77-AECE-3DAC711136F4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A00D-12E5-4733-B5DE-5913D2175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9208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F0564-895B-4E77-AECE-3DAC711136F4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A00D-12E5-4733-B5DE-5913D2175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2200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F0564-895B-4E77-AECE-3DAC711136F4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CA00D-12E5-4733-B5DE-5913D2175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6325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1F0564-895B-4E77-AECE-3DAC711136F4}" type="datetimeFigureOut">
              <a:rPr kumimoji="1" lang="ja-JP" altLang="en-US" smtClean="0"/>
              <a:t>2024/4/23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C8CA00D-12E5-4733-B5DE-5913D21755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917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A8A0FF-4D43-562E-293C-02FD919DC9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4EEB225-C2A5-C0EE-9311-FA3D423917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5D3E650C-7EE8-C243-284E-D8E690D480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50" y="167196"/>
            <a:ext cx="5232051" cy="8961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495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鎌田 慎（和同産業）</dc:creator>
  <cp:lastModifiedBy>鎌田 慎（和同産業）</cp:lastModifiedBy>
  <cp:revision>1</cp:revision>
  <dcterms:created xsi:type="dcterms:W3CDTF">2024-04-23T01:19:39Z</dcterms:created>
  <dcterms:modified xsi:type="dcterms:W3CDTF">2024-04-23T01:20:19Z</dcterms:modified>
</cp:coreProperties>
</file>